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5"/>
  </p:notesMasterIdLst>
  <p:sldIdLst>
    <p:sldId id="258" r:id="rId2"/>
    <p:sldId id="1695" r:id="rId3"/>
    <p:sldId id="1696" r:id="rId4"/>
    <p:sldId id="1704" r:id="rId5"/>
    <p:sldId id="1705" r:id="rId6"/>
    <p:sldId id="1706" r:id="rId7"/>
    <p:sldId id="1707" r:id="rId8"/>
    <p:sldId id="1708" r:id="rId9"/>
    <p:sldId id="1709" r:id="rId10"/>
    <p:sldId id="1702" r:id="rId11"/>
    <p:sldId id="1710" r:id="rId12"/>
    <p:sldId id="1655" r:id="rId13"/>
    <p:sldId id="159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cript MT Bold" panose="03040602040607080904" pitchFamily="66" charset="0"/>
      <p:bold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方正华隶简体" panose="03000509000000000000" pitchFamily="65" charset="-122"/>
      <p:regular r:id="rId28"/>
    </p:embeddedFont>
    <p:embeddedFont>
      <p:font typeface="方正舒体" panose="02010601030101010101" pitchFamily="2" charset="-122"/>
      <p:regular r:id="rId29"/>
    </p:embeddedFont>
    <p:embeddedFont>
      <p:font typeface="汉仪秀英体简" panose="02010609000101010101" pitchFamily="49" charset="-122"/>
      <p:regular r:id="rId30"/>
    </p:embeddedFont>
    <p:embeddedFont>
      <p:font typeface="汉真广标" panose="02010609000101010101" pitchFamily="49" charset="-122"/>
      <p:regular r:id="rId31"/>
    </p:embeddedFont>
    <p:embeddedFont>
      <p:font typeface="李旭科书法 v1.4" panose="02000603000000000000" pitchFamily="2" charset="-122"/>
      <p:regular r:id="rId32"/>
    </p:embeddedFont>
    <p:embeddedFont>
      <p:font typeface="柳公权柳体" panose="02000000000000000000" pitchFamily="2" charset="-122"/>
      <p:regular r:id="rId33"/>
    </p:embeddedFont>
    <p:embeddedFont>
      <p:font typeface="王羲之书法字体" panose="03000509000000000000" pitchFamily="65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89" d="100"/>
          <a:sy n="89" d="100"/>
        </p:scale>
        <p:origin x="80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6/3/2021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4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3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3222613" y="3721100"/>
            <a:ext cx="5746774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告别偶像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255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5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罗 </a:t>
            </a:r>
            <a:r>
              <a:rPr lang="en-US" altLang="zh-CN" sz="5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5:11 </a:t>
            </a:r>
            <a:r>
              <a:rPr lang="zh-CN" altLang="en-US" sz="5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不但如此，我们既藉著我主耶稣基督得与神和好，也就藉著他以神为乐。</a:t>
            </a:r>
            <a:endParaRPr lang="zh-CN" altLang="en-US" sz="5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5503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触类旁通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观其寄托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知其偶像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偶像不除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蒙福无望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  <p:extLst>
      <p:ext uri="{BB962C8B-B14F-4D97-AF65-F5344CB8AC3E}">
        <p14:creationId xmlns:p14="http://schemas.microsoft.com/office/powerpoint/2010/main" val="9984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偶像解渴</a:t>
            </a:r>
            <a:r>
              <a:rPr lang="en-US" altLang="zh-CN" sz="6600" b="1" spc="60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  <a:endParaRPr lang="en-US" altLang="zh-CN" sz="6600" b="1" spc="60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Arial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以神为乐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53177E-D4B3-492A-B95B-ACC120426EAB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1847528" y="3140968"/>
            <a:ext cx="8496944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彩虹下的约定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1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其人若何？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你们要什么？</a:t>
            </a:r>
            <a:endParaRPr lang="zh-CN" altLang="en-US" sz="7200" b="1" spc="6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88000"/>
                  </a:schemeClr>
                </a:glo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内求外得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破茧之求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最为难得！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AA8D79-ABA0-47AB-BC3F-5EC9188880AB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</p:spTree>
    <p:extLst>
      <p:ext uri="{BB962C8B-B14F-4D97-AF65-F5344CB8AC3E}">
        <p14:creationId xmlns:p14="http://schemas.microsoft.com/office/powerpoint/2010/main" val="17769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420888"/>
            <a:ext cx="936104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出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20:3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「除了我以外，你不可有别的神。 </a:t>
            </a:r>
            <a:endParaRPr lang="en-US" altLang="zh-CN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出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20:4-5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「不可为自己雕刻偶像，也不可做什麽形像彷佛上天、下地，和地底下、水中的百物。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(5)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不可跪拜那些像，也不可事奉他，因为我耶和华你的神是忌邪的神。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…</a:t>
            </a:r>
            <a:endParaRPr lang="zh-CN" altLang="en-US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endParaRPr lang="zh-CN" altLang="en-US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98722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真相当识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离开埃及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回归上帝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再拜偶像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内卷重启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  <p:extLst>
      <p:ext uri="{BB962C8B-B14F-4D97-AF65-F5344CB8AC3E}">
        <p14:creationId xmlns:p14="http://schemas.microsoft.com/office/powerpoint/2010/main" val="32525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420888"/>
            <a:ext cx="936104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51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路</a:t>
            </a:r>
            <a:r>
              <a:rPr lang="en-US" altLang="zh-CN" sz="51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51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16:13 </a:t>
            </a:r>
            <a:r>
              <a:rPr lang="zh-CN" altLang="en-US" sz="51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一个仆人不能事奉两个主；不是恶这个爱那个，就是重这个轻那个。你们不能又事奉神，又事奉玛门。」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90320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偶像泛化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日月星辰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帝王名人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科技执念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权力玛门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  <p:extLst>
      <p:ext uri="{BB962C8B-B14F-4D97-AF65-F5344CB8AC3E}">
        <p14:creationId xmlns:p14="http://schemas.microsoft.com/office/powerpoint/2010/main" val="15563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原因何在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偷食禁果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生命无着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攀强附势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偶像大作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E592CDE-A3D6-4A6A-9848-4D0744538E77}"/>
              </a:ext>
            </a:extLst>
          </p:cNvPr>
          <p:cNvSpPr/>
          <p:nvPr/>
        </p:nvSpPr>
        <p:spPr>
          <a:xfrm>
            <a:off x="7176120" y="2963346"/>
            <a:ext cx="2088232" cy="1045253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dirty="0">
                <a:ln w="1905"/>
                <a:solidFill>
                  <a:srgbClr val="0000FF"/>
                </a:solidFill>
                <a:effectLst>
                  <a:glow rad="63500">
                    <a:schemeClr val="bg1">
                      <a:alpha val="9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霸占</a:t>
            </a:r>
            <a:endParaRPr lang="en-US" altLang="zh-CN" sz="6600" b="1" dirty="0">
              <a:ln w="1905"/>
              <a:solidFill>
                <a:srgbClr val="0000FF"/>
              </a:solidFill>
              <a:effectLst>
                <a:glow rad="63500">
                  <a:schemeClr val="bg1">
                    <a:alpha val="9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Arial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9A86AC8-868D-4909-AAC1-F5638C5A59C8}"/>
              </a:ext>
            </a:extLst>
          </p:cNvPr>
          <p:cNvSpPr/>
          <p:nvPr/>
        </p:nvSpPr>
        <p:spPr>
          <a:xfrm>
            <a:off x="4223792" y="4797152"/>
            <a:ext cx="2088232" cy="1045253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dirty="0">
                <a:ln w="1905"/>
                <a:solidFill>
                  <a:srgbClr val="FF0000"/>
                </a:solidFill>
                <a:effectLst>
                  <a:glow rad="63500">
                    <a:schemeClr val="bg1">
                      <a:alpha val="9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心窝</a:t>
            </a:r>
            <a:endParaRPr lang="en-US" altLang="zh-CN" sz="6600" b="1" dirty="0">
              <a:ln w="1905"/>
              <a:solidFill>
                <a:srgbClr val="FF0000"/>
              </a:solidFill>
              <a:effectLst>
                <a:glow rad="63500">
                  <a:schemeClr val="bg1">
                    <a:alpha val="9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420888"/>
            <a:ext cx="936104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zh-CN" altLang="en-US" sz="6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6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14:6 </a:t>
            </a:r>
            <a:r>
              <a:rPr lang="zh-CN" altLang="en-US" sz="60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耶稣说「我就是道路、真理、生命；若不藉著我，没有人能到父那里去。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17756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一劳永逸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信靠耶稣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回归天父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禁果失效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心灵饱足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529397" y="360102"/>
            <a:ext cx="5112568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8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告别偶像</a:t>
            </a:r>
          </a:p>
        </p:txBody>
      </p:sp>
    </p:spTree>
    <p:extLst>
      <p:ext uri="{BB962C8B-B14F-4D97-AF65-F5344CB8AC3E}">
        <p14:creationId xmlns:p14="http://schemas.microsoft.com/office/powerpoint/2010/main" val="519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25540</TotalTime>
  <Words>310</Words>
  <Application>Microsoft Office PowerPoint</Application>
  <PresentationFormat>宽屏</PresentationFormat>
  <Paragraphs>70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李旭科书法 v1.4</vt:lpstr>
      <vt:lpstr>Calibri</vt:lpstr>
      <vt:lpstr>方正舒体</vt:lpstr>
      <vt:lpstr>Arial Narrow</vt:lpstr>
      <vt:lpstr>Arial</vt:lpstr>
      <vt:lpstr>Script MT Bold</vt:lpstr>
      <vt:lpstr>柳公权柳体</vt:lpstr>
      <vt:lpstr>汉仪秀英体简</vt:lpstr>
      <vt:lpstr>王羲之书法字体</vt:lpstr>
      <vt:lpstr>等线</vt:lpstr>
      <vt:lpstr>汉真广标</vt:lpstr>
      <vt:lpstr>方正华隶简体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6683</cp:revision>
  <dcterms:created xsi:type="dcterms:W3CDTF">2008-03-06T07:55:35Z</dcterms:created>
  <dcterms:modified xsi:type="dcterms:W3CDTF">2021-06-06T08:36:53Z</dcterms:modified>
</cp:coreProperties>
</file>